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1d3407ab4_3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1d3407ab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1d3407ab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1d3407ab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1d3407ab4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1d3407ab4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1d3407ab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1d3407ab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1d3407ab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1d3407ab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1d3407ab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1d3407ab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1d3407ab4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1d3407ab4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1d3407ab4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1d3407ab4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1d3407ab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1d3407ab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1d3407ab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1d3407ab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e6147be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e6147be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1d3407ab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1d3407ab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1d3407ab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1d3407ab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d3407ab4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1d3407ab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1d3407ab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1d3407ab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0b052c7c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0b052c7c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b052c7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b052c7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b052c7c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b052c7c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0b052c7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0b052c7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0b052c7c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0b052c7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e6147be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e6147be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e6147bee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e6147bee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e6147bee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e6147bee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e6147bee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e6147bee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e6147be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e6147be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0b052c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0b052c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0b052c7c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0b052c7c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tecmundo.com.br/seguranca/139116-tim-hackeada-criminosos-roubar-senhas-funcionarios-e-clientes.htm" TargetMode="External"/><Relationship Id="rId4" Type="http://schemas.openxmlformats.org/officeDocument/2006/relationships/hyperlink" Target="https://www.porttechnology.org/news/dp-world-australia-hit-by-cyber-attack/" TargetMode="External"/><Relationship Id="rId5" Type="http://schemas.openxmlformats.org/officeDocument/2006/relationships/hyperlink" Target="https://www.cnnbrasil.com.br/economia/macroeconomia/portos-australianos-retomam-parte-de-operacoes-apos-ataque-cibernetico/#:~:text=Um%20dos%20maiores%20operadores%20portu%C3%A1rios,de%20seus%20sistemas%20de%20TI" TargetMode="External"/><Relationship Id="rId6" Type="http://schemas.openxmlformats.org/officeDocument/2006/relationships/hyperlink" Target="https://securityleaders.com.br/tim-tem-vulnerabilidades-expostas-na-interne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ctrTitle"/>
          </p:nvPr>
        </p:nvSpPr>
        <p:spPr>
          <a:xfrm>
            <a:off x="311700" y="585225"/>
            <a:ext cx="85206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Ataques Cibernéticos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1231325" y="3083700"/>
            <a:ext cx="72381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Natale Rebelo - 82423379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Samuel Costa - 824147380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João Duque - 82427029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Guilherme Pereira - 824212194 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Lucas Fedel - 824153096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51850" y="34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aos portos Australianos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754400" y="4186550"/>
            <a:ext cx="49341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10/10/2023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Aconteceu: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 de E-mail Corporativo: Criminosos conseguiram acessar e-mails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Obtiveram senhas de funcionários e clientes por meio de e-mails fraudulentos e outros métodos de phishing.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aos Sistemas: Utilizaram as credenciais roubadas para acessar sistemas internos e dados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Vulnerabilidade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Falhas em práticas de segurança de e-mail e gestão de credenciais.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CVE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: O ataque não parece estar diretamente relacionado a uma vulnerabilidade específica listada no CVE, mas geralmente está associado a problemas de segurança em sistemas de e-mail e autenticação.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Impactos e Prejuízos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Prejuízos Estimados</a:t>
            </a: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Dados Comprometidos: Informações pessoais e financeiras de funcionários e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Impacto Reputacional: Danos à reputação da TIM e perda de confiança dos clientes.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rgbClr val="001D35"/>
                </a:highlight>
                <a:latin typeface="Arial Black"/>
                <a:ea typeface="Arial Black"/>
                <a:cs typeface="Arial Black"/>
                <a:sym typeface="Arial Black"/>
              </a:rPr>
              <a:t>Custos de Mitigação: Gastos com resposta a incidentes, notificações e possíveis compensações.</a:t>
            </a:r>
            <a:endParaRPr sz="1300">
              <a:solidFill>
                <a:schemeClr val="lt1"/>
              </a:solidFill>
              <a:highlight>
                <a:srgbClr val="001D35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Tipo de Proteção para Evitar o Ataque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Educação e Treinamento: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Treinamento regular sobre phishing e segurança de e-mails.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Autenticação Multifatorial (MFA):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Implementar MFA para reduzir o risco de acesso não autorizado.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Segurança de E-mail: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Utilizar filtros avançados de e-mail e proteção contra phishing.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Gestão de Credenciais: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○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Arial Black"/>
                <a:ea typeface="Arial Black"/>
                <a:cs typeface="Arial Black"/>
                <a:sym typeface="Arial Black"/>
              </a:rPr>
              <a:t>Uso de gerenciadores de senhas e políticas de senha forte.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 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https://www.tecmundo.com.br/seguranca/139116-tim-hackeada-criminosos-roubar-senhas-funcionarios-e-clientes.htm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https://www.porttechnology.org/news/dp-world-australia-hit-by-cyber-attack/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https://www.cnnbrasil.com.br/economia/macroeconomia/portos-australianos-retomam-parte-de-operacoes-apos-ataque-cibernetico/#:~:text=Um%20dos%20maiores%20operadores%20portu%C3%A1rios,de%20seus%20sistemas%20de%20TI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https://securityleaders.com.br/tim-tem-vulnerabilidades-expostas-na-internet/</a:t>
            </a:r>
            <a:r>
              <a:rPr lang="en" sz="1600"/>
              <a:t>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Intrusão em sistemas críticos de controle e gestão dos portos. 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Uso de falhas conhecidas em software e hardware para ganhar acesso.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Descrição do Ataque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. Portos Alvo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Sydney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Melbourne</a:t>
            </a:r>
            <a:endParaRPr sz="1300">
              <a:solidFill>
                <a:srgbClr val="EFEFEF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Brisbane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Fremantle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2. Natureza do Ataque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Invasão de Rede: Hackers conseguiram penetrar nas redes dos portos.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en" sz="1300">
                <a:solidFill>
                  <a:srgbClr val="F3F3F3"/>
                </a:solidFill>
                <a:highlight>
                  <a:srgbClr val="000000"/>
                </a:highlight>
                <a:latin typeface="Arial Black"/>
                <a:ea typeface="Arial Black"/>
                <a:cs typeface="Arial Black"/>
                <a:sym typeface="Arial Black"/>
              </a:rPr>
              <a:t>Roubo de Dados: Dados críticos foram acessados e roubados.</a:t>
            </a:r>
            <a:endParaRPr sz="1300">
              <a:solidFill>
                <a:srgbClr val="F3F3F3"/>
              </a:solidFill>
              <a:highlight>
                <a:srgbClr val="000000"/>
              </a:highlight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Vulnerabilidade explorada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Brecha de segurança: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Uma vulnerabilidade em um sistema que pode ser explorada por um atacante.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 tipo de sistema atacado: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Sistemas operacionais, aplicativos, redes, etc.</a:t>
            </a:r>
            <a:b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Invasão:</a:t>
            </a: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 ação de um invasor (cracker) que consegue acesso não autorizado a um sistema.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17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IMPACTOS E PREJUIZOS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07100" y="1006475"/>
            <a:ext cx="8725200" cy="3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Interrupção de cadeias de suprimentos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marR="635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 fechamento dos portos ameaçou interromper as cadeias de suprimentos em todo o país e globalmente. 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b="1"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Acúmulo de contêineres</a:t>
            </a:r>
            <a:endParaRPr b="1"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00"/>
              <a:buFont typeface="Arial Black"/>
              <a:buChar char="●"/>
            </a:pP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Durante a paralisaçã</a:t>
            </a:r>
            <a:r>
              <a:rPr lang="en" sz="1300">
                <a:solidFill>
                  <a:srgbClr val="001D35"/>
                </a:solidFill>
                <a:latin typeface="Arial Black"/>
                <a:ea typeface="Arial Black"/>
                <a:cs typeface="Arial Black"/>
                <a:sym typeface="Arial Black"/>
              </a:rPr>
              <a:t>o, os navios podiam carregar e descarregar contêineres, mas os caminhões não podiam pegar ou deixar as unidades de armazenamento, o que fez com que os contêineres se acumulassem nas docas</a:t>
            </a:r>
            <a:endParaRPr sz="1300">
              <a:solidFill>
                <a:srgbClr val="001D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Como poderia ter sido evitado?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0502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Educação e Treinamento de Funcionários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Treinamento Regular: Ensinar os funcionários a identificar e-mails falsos e técnicas de phishing.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Simulações de Phishing: Realizar testes para melhorar a conscientização sobre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Atualização e Patch de Software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Aplicação de Patches: Manter todos os sistemas e softwares atualizados com os últimos patches de segurança.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Monitoramento: Verificar regularmente se há atualizações disponíveis e aplicá-las.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Criptografia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Proteção de Dados: Criptografar dados enquanto estão sendo transmitidos e quando armazenados.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Gerenciamento de Chaves: Proteger e gerenciar chaves criptográficas de forma segura.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Regular de Dados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Backup Frequente: Fazer cópias de segurança regulares dos dados importantes.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978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436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Armazenamento Seguro: Guardar backups em locais seguros e criptografados.</a:t>
            </a:r>
            <a:endParaRPr sz="436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2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61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ao sistema da TIM</a:t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90850" y="3725750"/>
            <a:ext cx="6025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14/02/2019</a:t>
            </a:r>
            <a:endParaRPr sz="2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Tipo de Ataque</a:t>
            </a:r>
            <a:endParaRPr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Phishing e Engenharia Social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Roubo de Credenciais: Criminosos utilizaram e-mails fraudulentos para obter senhas de funcionários e clientes.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Engenharia Social: Técnicas de manipulação psicológica para induzir vítimas a fornecer informações confidenciais.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Ataque por E-mail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E-mails Falsificados: Envio de e-mails que pareciam legítimos para enganar os destinatários.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Links e Anexos Maliciosos: Inclusão de links e arquivos que, ao serem abertos, comprometeram a segurança.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Acesso Não Autorizado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Comprometimento de Sistemas Internos: Uso das credenciais roubadas para acessar e manipular sistemas internos da TIM.</a:t>
            </a:r>
            <a:endParaRPr sz="13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